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crdownload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7"/>
  </p:notesMasterIdLst>
  <p:handoutMasterIdLst>
    <p:handoutMasterId r:id="rId8"/>
  </p:handoutMasterIdLst>
  <p:sldIdLst>
    <p:sldId id="824" r:id="rId2"/>
    <p:sldId id="842" r:id="rId3"/>
    <p:sldId id="910" r:id="rId4"/>
    <p:sldId id="935" r:id="rId5"/>
    <p:sldId id="937" r:id="rId6"/>
  </p:sldIdLst>
  <p:sldSz cx="9144000" cy="5143500" type="screen16x9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2060"/>
    <a:srgbClr val="FF3300"/>
    <a:srgbClr val="FD9999"/>
    <a:srgbClr val="745E5C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294" autoAdjust="0"/>
    <p:restoredTop sz="87792" autoAdjust="0"/>
  </p:normalViewPr>
  <p:slideViewPr>
    <p:cSldViewPr>
      <p:cViewPr varScale="1">
        <p:scale>
          <a:sx n="149" d="100"/>
          <a:sy n="149" d="100"/>
        </p:scale>
        <p:origin x="126" y="1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1298" tIns="45650" rIns="91298" bIns="4565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1298" tIns="45650" rIns="91298" bIns="4565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1298" tIns="45650" rIns="91298" bIns="4565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0868"/>
            <a:ext cx="2919565" cy="493867"/>
          </a:xfrm>
          <a:prstGeom prst="rect">
            <a:avLst/>
          </a:prstGeom>
        </p:spPr>
        <p:txBody>
          <a:bodyPr vert="horz" lIns="91298" tIns="45650" rIns="91298" bIns="4565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1298" tIns="45650" rIns="91298" bIns="4565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1298" tIns="45650" rIns="91298" bIns="4565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8188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8" tIns="45650" rIns="91298" bIns="4565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6223"/>
            <a:ext cx="5389240" cy="4440077"/>
          </a:xfrm>
          <a:prstGeom prst="rect">
            <a:avLst/>
          </a:prstGeom>
        </p:spPr>
        <p:txBody>
          <a:bodyPr vert="horz" lIns="91298" tIns="45650" rIns="91298" bIns="4565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1298" tIns="45650" rIns="91298" bIns="4565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868"/>
            <a:ext cx="2919565" cy="493867"/>
          </a:xfrm>
          <a:prstGeom prst="rect">
            <a:avLst/>
          </a:prstGeom>
        </p:spPr>
        <p:txBody>
          <a:bodyPr vert="horz" lIns="91298" tIns="45650" rIns="91298" bIns="4565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31.08.2023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crdownload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2883" y="2542731"/>
            <a:ext cx="8098234" cy="329317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endParaRPr lang="ru-RU" sz="3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 ГОДА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</a:t>
            </a:r>
            <a:endParaRPr lang="ru-RU" sz="4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239" y="903372"/>
            <a:ext cx="2268252" cy="19658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5" y="195486"/>
            <a:ext cx="7505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Частное общеобразовательное учреждение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«Академический Лицей им. Н.И. Лобачевского»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22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7937"/>
            <a:ext cx="9144000" cy="5143500"/>
          </a:xfrm>
          <a:prstGeom prst="rect">
            <a:avLst/>
          </a:prstGeom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32393" y="-62712"/>
            <a:ext cx="82163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ОБЩЕЕ ОБРАЗОВАНИЕ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7" y="1541389"/>
            <a:ext cx="4233596" cy="35534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47864" y="915166"/>
            <a:ext cx="570913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Завершили обучение по программе основного общего образования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(окончили 9 классов) – 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Вершинина Виктория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сдала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четыре предмета ОГЭ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(русский язык, математика, химия, биология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«отлично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»!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Продолжили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10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классе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лицея 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человек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057" y="146600"/>
            <a:ext cx="885160" cy="76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61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" y="0"/>
            <a:ext cx="9144000" cy="5143500"/>
          </a:xfrm>
          <a:prstGeom prst="rect">
            <a:avLst/>
          </a:prstGeom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834" y="2139405"/>
            <a:ext cx="4423691" cy="328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3414" y="-78159"/>
            <a:ext cx="8064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ОБЩЕЕ ОБРАЗОВАНИЕ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725" y="627062"/>
            <a:ext cx="812581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Завершили обучение по программе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общего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(окончили 11 классов) –  11 выпускников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839" y="141588"/>
            <a:ext cx="883997" cy="7681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75" y="2603379"/>
            <a:ext cx="4693308" cy="14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0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6355" y="8900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результаты </a:t>
            </a:r>
            <a:r>
              <a:rPr lang="ru-RU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 2023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89499"/>
              </p:ext>
            </p:extLst>
          </p:nvPr>
        </p:nvGraphicFramePr>
        <p:xfrm>
          <a:off x="624370" y="915566"/>
          <a:ext cx="3801060" cy="217547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352788">
                  <a:extLst>
                    <a:ext uri="{9D8B030D-6E8A-4147-A177-3AD203B41FA5}">
                      <a16:colId xmlns:a16="http://schemas.microsoft.com/office/drawing/2014/main" val="3208309528"/>
                    </a:ext>
                  </a:extLst>
                </a:gridCol>
                <a:gridCol w="1910656">
                  <a:extLst>
                    <a:ext uri="{9D8B030D-6E8A-4147-A177-3AD203B41FA5}">
                      <a16:colId xmlns:a16="http://schemas.microsoft.com/office/drawing/2014/main" val="2424667368"/>
                    </a:ext>
                  </a:extLst>
                </a:gridCol>
                <a:gridCol w="537616">
                  <a:extLst>
                    <a:ext uri="{9D8B030D-6E8A-4147-A177-3AD203B41FA5}">
                      <a16:colId xmlns:a16="http://schemas.microsoft.com/office/drawing/2014/main" val="1529689137"/>
                    </a:ext>
                  </a:extLst>
                </a:gridCol>
              </a:tblGrid>
              <a:tr h="210770">
                <a:tc row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Русский </a:t>
                      </a:r>
                      <a:r>
                        <a:rPr lang="ru-RU" sz="1400" u="sng" dirty="0" smtClean="0">
                          <a:effectLst/>
                        </a:rPr>
                        <a:t>язык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Учитель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effectLst/>
                        </a:rPr>
                        <a:t>Шульгина Наталья Борисовна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Данил </a:t>
                      </a:r>
                      <a:r>
                        <a:rPr lang="ru-RU" sz="1400" dirty="0" err="1" smtClean="0">
                          <a:effectLst/>
                        </a:rPr>
                        <a:t>Горбанев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100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1283014196"/>
                  </a:ext>
                </a:extLst>
              </a:tr>
              <a:tr h="210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Абдуллина Карина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91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3386348884"/>
                  </a:ext>
                </a:extLst>
              </a:tr>
              <a:tr h="210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Гатиятуллин</a:t>
                      </a:r>
                      <a:r>
                        <a:rPr lang="ru-RU" sz="1400" dirty="0" smtClean="0">
                          <a:effectLst/>
                        </a:rPr>
                        <a:t> Артур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91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35670600"/>
                  </a:ext>
                </a:extLst>
              </a:tr>
              <a:tr h="210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Насибуллин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Самат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87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2959149298"/>
                  </a:ext>
                </a:extLst>
              </a:tr>
              <a:tr h="210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Косолапова Инна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81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1269062331"/>
                  </a:ext>
                </a:extLst>
              </a:tr>
              <a:tr h="196992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Поляничко Богдан</a:t>
                      </a:r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776269878"/>
                  </a:ext>
                </a:extLst>
              </a:tr>
              <a:tr h="196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Рахматуллина Азалия</a:t>
                      </a:r>
                      <a:endParaRPr lang="ru-RU" dirty="0"/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737481410"/>
                  </a:ext>
                </a:extLst>
              </a:tr>
              <a:tr h="196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Нурилоев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Санджар</a:t>
                      </a:r>
                      <a:endParaRPr lang="ru-RU" dirty="0" smtClean="0"/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</a:t>
                      </a:r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964623322"/>
                  </a:ext>
                </a:extLst>
              </a:tr>
              <a:tr h="3939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Сеньковский</a:t>
                      </a:r>
                      <a:r>
                        <a:rPr lang="ru-RU" dirty="0" smtClean="0"/>
                        <a:t> Дмитрий</a:t>
                      </a:r>
                      <a:endParaRPr lang="ru-RU" dirty="0"/>
                    </a:p>
                  </a:txBody>
                  <a:tcPr marL="61277" marR="61277" marT="0" marB="0"/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75</a:t>
                      </a:r>
                      <a:endParaRPr lang="ru-RU" dirty="0"/>
                    </a:p>
                  </a:txBody>
                  <a:tcPr marL="61277" marR="61277" marT="0" marB="0"/>
                </a:tc>
                <a:extLst>
                  <a:ext uri="{0D108BD9-81ED-4DB2-BD59-A6C34878D82A}">
                    <a16:rowId xmlns:a16="http://schemas.microsoft.com/office/drawing/2014/main" val="1149341548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051507"/>
              </p:ext>
            </p:extLst>
          </p:nvPr>
        </p:nvGraphicFramePr>
        <p:xfrm>
          <a:off x="4589748" y="1361482"/>
          <a:ext cx="4302732" cy="1271778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886039">
                  <a:extLst>
                    <a:ext uri="{9D8B030D-6E8A-4147-A177-3AD203B41FA5}">
                      <a16:colId xmlns:a16="http://schemas.microsoft.com/office/drawing/2014/main" val="666791381"/>
                    </a:ext>
                  </a:extLst>
                </a:gridCol>
                <a:gridCol w="1984645">
                  <a:extLst>
                    <a:ext uri="{9D8B030D-6E8A-4147-A177-3AD203B41FA5}">
                      <a16:colId xmlns:a16="http://schemas.microsoft.com/office/drawing/2014/main" val="238796349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477157228"/>
                    </a:ext>
                  </a:extLst>
                </a:gridCol>
              </a:tblGrid>
              <a:tr h="31062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effectLst/>
                        </a:rPr>
                        <a:t>Математика </a:t>
                      </a:r>
                      <a:r>
                        <a:rPr lang="ru-RU" sz="1300" dirty="0">
                          <a:effectLst/>
                        </a:rPr>
                        <a:t>(профильный уровень</a:t>
                      </a:r>
                      <a:r>
                        <a:rPr lang="ru-RU" sz="13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Учитель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Смирнова Ирина Владимировна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Насибуллин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Самат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76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636464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Гатиятуллин</a:t>
                      </a:r>
                      <a:r>
                        <a:rPr lang="ru-RU" sz="1400" dirty="0" smtClean="0">
                          <a:effectLst/>
                        </a:rPr>
                        <a:t> Артур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74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8416848"/>
                  </a:ext>
                </a:extLst>
              </a:tr>
              <a:tr h="299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Нурилоев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Санджар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1847176"/>
                  </a:ext>
                </a:extLst>
              </a:tr>
              <a:tr h="299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Сеньковский</a:t>
                      </a:r>
                      <a:r>
                        <a:rPr lang="ru-RU" sz="1400" dirty="0" smtClean="0">
                          <a:effectLst/>
                        </a:rPr>
                        <a:t> Дмитрий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6350015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878266"/>
              </p:ext>
            </p:extLst>
          </p:nvPr>
        </p:nvGraphicFramePr>
        <p:xfrm>
          <a:off x="1763688" y="3699959"/>
          <a:ext cx="4896544" cy="1206818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104475">
                  <a:extLst>
                    <a:ext uri="{9D8B030D-6E8A-4147-A177-3AD203B41FA5}">
                      <a16:colId xmlns:a16="http://schemas.microsoft.com/office/drawing/2014/main" val="920623202"/>
                    </a:ext>
                  </a:extLst>
                </a:gridCol>
                <a:gridCol w="2290319">
                  <a:extLst>
                    <a:ext uri="{9D8B030D-6E8A-4147-A177-3AD203B41FA5}">
                      <a16:colId xmlns:a16="http://schemas.microsoft.com/office/drawing/2014/main" val="3708355802"/>
                    </a:ext>
                  </a:extLst>
                </a:gridCol>
                <a:gridCol w="501750">
                  <a:extLst>
                    <a:ext uri="{9D8B030D-6E8A-4147-A177-3AD203B41FA5}">
                      <a16:colId xmlns:a16="http://schemas.microsoft.com/office/drawing/2014/main" val="988723660"/>
                    </a:ext>
                  </a:extLst>
                </a:gridCol>
              </a:tblGrid>
              <a:tr h="12498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</a:rPr>
                        <a:t>Английский язык </a:t>
                      </a:r>
                      <a:endParaRPr lang="ru-RU" sz="1400" u="sng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Учителя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Ковалева Светлана Николаевна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Абгарян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Манэ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Андраниковна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Гатиятуллин</a:t>
                      </a:r>
                      <a:r>
                        <a:rPr lang="ru-RU" sz="1400" dirty="0" smtClean="0">
                          <a:effectLst/>
                        </a:rPr>
                        <a:t> Артур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90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9263271"/>
                  </a:ext>
                </a:extLst>
              </a:tr>
              <a:tr h="124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Горбанев</a:t>
                      </a:r>
                      <a:r>
                        <a:rPr lang="ru-RU" sz="1400" dirty="0" smtClean="0">
                          <a:effectLst/>
                        </a:rPr>
                        <a:t> Данил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86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0538742"/>
                  </a:ext>
                </a:extLst>
              </a:tr>
              <a:tr h="124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Насибуллин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Самат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81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232656"/>
                  </a:ext>
                </a:extLst>
              </a:tr>
              <a:tr h="351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747348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408" y="89004"/>
            <a:ext cx="811989" cy="70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29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6355" y="8900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Поступление выпускников 2023 г.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717964"/>
              </p:ext>
            </p:extLst>
          </p:nvPr>
        </p:nvGraphicFramePr>
        <p:xfrm>
          <a:off x="827584" y="725052"/>
          <a:ext cx="7796385" cy="4275314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2774715">
                  <a:extLst>
                    <a:ext uri="{9D8B030D-6E8A-4147-A177-3AD203B41FA5}">
                      <a16:colId xmlns:a16="http://schemas.microsoft.com/office/drawing/2014/main" val="3208309528"/>
                    </a:ext>
                  </a:extLst>
                </a:gridCol>
                <a:gridCol w="5021670">
                  <a:extLst>
                    <a:ext uri="{9D8B030D-6E8A-4147-A177-3AD203B41FA5}">
                      <a16:colId xmlns:a16="http://schemas.microsoft.com/office/drawing/2014/main" val="2424667368"/>
                    </a:ext>
                  </a:extLst>
                </a:gridCol>
              </a:tblGrid>
              <a:tr h="3369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Абдуллина Карина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МГИМО, реклама и связи с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общественностью (г. Москва)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014196"/>
                  </a:ext>
                </a:extLst>
              </a:tr>
              <a:tr h="2107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Гатиятуллин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Артур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ВШЭ, менеджмент, управление цепями поставок и бизнес-аналитика (г. Москва)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348884"/>
                  </a:ext>
                </a:extLst>
              </a:tr>
              <a:tr h="3355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Горбанев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Данил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КФУ, менеджмент, управление бизнесом (г. Казань)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0600"/>
                  </a:ext>
                </a:extLst>
              </a:tr>
              <a:tr h="386947"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Косолапова Инна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Вайоминга, наука о животных и ветеринария (США)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115803"/>
                  </a:ext>
                </a:extLst>
              </a:tr>
              <a:tr h="34623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Насибуллин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Самат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ВШЭ, управление бизнесом (г. Москва)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14929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Нурилоев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Санджар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КФУ, ИТИС - </a:t>
                      </a:r>
                      <a:r>
                        <a:rPr lang="ru-RU" b="0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информационных технологий и интеллектуальных систем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(г. Казань)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06233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Поляничко Богдан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КФУ, Химический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институт им. А.М. Бутлерова, педагогический факультет, химическое образование (г. Казань)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336379"/>
                  </a:ext>
                </a:extLst>
              </a:tr>
              <a:tr h="309461"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Рамазанов Исмаил</a:t>
                      </a: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государственный университет юстиции, право и организация социального обеспечения (г. Махачкала, Дагестан)</a:t>
                      </a: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269878"/>
                  </a:ext>
                </a:extLst>
              </a:tr>
              <a:tr h="338611">
                <a:tc>
                  <a:txBody>
                    <a:bodyPr/>
                    <a:lstStyle/>
                    <a:p>
                      <a:pPr marL="0" marR="0" indent="0" algn="l" defTabSz="68574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Рахматуллина</a:t>
                      </a:r>
                      <a:r>
                        <a:rPr lang="ru-RU" sz="14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Азалия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ККИ РУК (кооперативный институт), экономика (г. Казань)</a:t>
                      </a: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41514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Сеньковский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Дмитрий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Аграрный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университет, агроинженерия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Казань)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623322"/>
                  </a:ext>
                </a:extLst>
              </a:tr>
              <a:tr h="3347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Тазетдинов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Реналь</a:t>
                      </a:r>
                      <a:endParaRPr lang="ru-RU" sz="14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Аграрный университет (г. Казань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7" marR="612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341548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408" y="89004"/>
            <a:ext cx="811989" cy="70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64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17847</TotalTime>
  <Words>322</Words>
  <Application>Microsoft Office PowerPoint</Application>
  <PresentationFormat>Экран (16:9)</PresentationFormat>
  <Paragraphs>93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Пользователь Windows</cp:lastModifiedBy>
  <cp:revision>1621</cp:revision>
  <cp:lastPrinted>2023-08-23T14:13:14Z</cp:lastPrinted>
  <dcterms:created xsi:type="dcterms:W3CDTF">2014-03-04T07:12:45Z</dcterms:created>
  <dcterms:modified xsi:type="dcterms:W3CDTF">2023-08-31T14:13:59Z</dcterms:modified>
</cp:coreProperties>
</file>